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</p:sldIdLst>
  <p:sldSz cx="27724100" cy="15841663"/>
  <p:notesSz cx="6858000" cy="9144000"/>
  <p:defaultTextStyle>
    <a:defPPr>
      <a:defRPr lang="pt-BR"/>
    </a:defPPr>
    <a:lvl1pPr marL="0" algn="l" defTabSz="248945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244727" algn="l" defTabSz="248945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2489454" algn="l" defTabSz="248945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3734181" algn="l" defTabSz="248945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4978908" algn="l" defTabSz="248945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6223635" algn="l" defTabSz="248945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7468362" algn="l" defTabSz="248945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8713089" algn="l" defTabSz="248945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9957816" algn="l" defTabSz="2489454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90">
          <p15:clr>
            <a:srgbClr val="A4A3A4"/>
          </p15:clr>
        </p15:guide>
        <p15:guide id="2" pos="87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8" d="100"/>
          <a:sy n="28" d="100"/>
        </p:scale>
        <p:origin x="948" y="186"/>
      </p:cViewPr>
      <p:guideLst>
        <p:guide orient="horz" pos="4990"/>
        <p:guide pos="87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79308" y="4921184"/>
            <a:ext cx="23565485" cy="339569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158615" y="8976942"/>
            <a:ext cx="19406870" cy="40484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44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8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734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97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223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468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713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957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0944888" y="1466822"/>
            <a:ext cx="18911111" cy="3122127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201937" y="1466822"/>
            <a:ext cx="56280884" cy="3122127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0013" y="10179737"/>
            <a:ext cx="23565485" cy="3146330"/>
          </a:xfrm>
        </p:spPr>
        <p:txBody>
          <a:bodyPr anchor="t"/>
          <a:lstStyle>
            <a:lvl1pPr algn="l">
              <a:defRPr sz="109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190013" y="6714374"/>
            <a:ext cx="23565485" cy="3465363"/>
          </a:xfrm>
        </p:spPr>
        <p:txBody>
          <a:bodyPr anchor="b"/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1244727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2pPr>
            <a:lvl3pPr marL="2489454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3pPr>
            <a:lvl4pPr marL="3734181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4pPr>
            <a:lvl5pPr marL="4978908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5pPr>
            <a:lvl6pPr marL="6223635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6pPr>
            <a:lvl7pPr marL="7468362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7pPr>
            <a:lvl8pPr marL="8713089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8pPr>
            <a:lvl9pPr marL="9957816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201935" y="8536897"/>
            <a:ext cx="37595996" cy="24151202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4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2260001" y="8536897"/>
            <a:ext cx="37595999" cy="24151202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4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6205" y="634401"/>
            <a:ext cx="24951690" cy="2640277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86205" y="3546040"/>
            <a:ext cx="12249626" cy="1477821"/>
          </a:xfrm>
        </p:spPr>
        <p:txBody>
          <a:bodyPr anchor="b"/>
          <a:lstStyle>
            <a:lvl1pPr marL="0" indent="0">
              <a:buNone/>
              <a:defRPr sz="6500" b="1"/>
            </a:lvl1pPr>
            <a:lvl2pPr marL="1244727" indent="0">
              <a:buNone/>
              <a:defRPr sz="5400" b="1"/>
            </a:lvl2pPr>
            <a:lvl3pPr marL="2489454" indent="0">
              <a:buNone/>
              <a:defRPr sz="4900" b="1"/>
            </a:lvl3pPr>
            <a:lvl4pPr marL="3734181" indent="0">
              <a:buNone/>
              <a:defRPr sz="4400" b="1"/>
            </a:lvl4pPr>
            <a:lvl5pPr marL="4978908" indent="0">
              <a:buNone/>
              <a:defRPr sz="4400" b="1"/>
            </a:lvl5pPr>
            <a:lvl6pPr marL="6223635" indent="0">
              <a:buNone/>
              <a:defRPr sz="4400" b="1"/>
            </a:lvl6pPr>
            <a:lvl7pPr marL="7468362" indent="0">
              <a:buNone/>
              <a:defRPr sz="4400" b="1"/>
            </a:lvl7pPr>
            <a:lvl8pPr marL="8713089" indent="0">
              <a:buNone/>
              <a:defRPr sz="4400" b="1"/>
            </a:lvl8pPr>
            <a:lvl9pPr marL="9957816" indent="0">
              <a:buNone/>
              <a:defRPr sz="44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386205" y="5023861"/>
            <a:ext cx="12249626" cy="9127293"/>
          </a:xfrm>
        </p:spPr>
        <p:txBody>
          <a:bodyPr/>
          <a:lstStyle>
            <a:lvl1pPr>
              <a:defRPr sz="6500"/>
            </a:lvl1pPr>
            <a:lvl2pPr>
              <a:defRPr sz="54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4083459" y="3546040"/>
            <a:ext cx="12254437" cy="1477821"/>
          </a:xfrm>
        </p:spPr>
        <p:txBody>
          <a:bodyPr anchor="b"/>
          <a:lstStyle>
            <a:lvl1pPr marL="0" indent="0">
              <a:buNone/>
              <a:defRPr sz="6500" b="1"/>
            </a:lvl1pPr>
            <a:lvl2pPr marL="1244727" indent="0">
              <a:buNone/>
              <a:defRPr sz="5400" b="1"/>
            </a:lvl2pPr>
            <a:lvl3pPr marL="2489454" indent="0">
              <a:buNone/>
              <a:defRPr sz="4900" b="1"/>
            </a:lvl3pPr>
            <a:lvl4pPr marL="3734181" indent="0">
              <a:buNone/>
              <a:defRPr sz="4400" b="1"/>
            </a:lvl4pPr>
            <a:lvl5pPr marL="4978908" indent="0">
              <a:buNone/>
              <a:defRPr sz="4400" b="1"/>
            </a:lvl5pPr>
            <a:lvl6pPr marL="6223635" indent="0">
              <a:buNone/>
              <a:defRPr sz="4400" b="1"/>
            </a:lvl6pPr>
            <a:lvl7pPr marL="7468362" indent="0">
              <a:buNone/>
              <a:defRPr sz="4400" b="1"/>
            </a:lvl7pPr>
            <a:lvl8pPr marL="8713089" indent="0">
              <a:buNone/>
              <a:defRPr sz="4400" b="1"/>
            </a:lvl8pPr>
            <a:lvl9pPr marL="9957816" indent="0">
              <a:buNone/>
              <a:defRPr sz="44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4083459" y="5023861"/>
            <a:ext cx="12254437" cy="9127293"/>
          </a:xfrm>
        </p:spPr>
        <p:txBody>
          <a:bodyPr/>
          <a:lstStyle>
            <a:lvl1pPr>
              <a:defRPr sz="6500"/>
            </a:lvl1pPr>
            <a:lvl2pPr>
              <a:defRPr sz="54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6206" y="630733"/>
            <a:ext cx="9121038" cy="2684282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39353" y="630734"/>
            <a:ext cx="15498542" cy="13520420"/>
          </a:xfrm>
        </p:spPr>
        <p:txBody>
          <a:bodyPr/>
          <a:lstStyle>
            <a:lvl1pPr>
              <a:defRPr sz="8700"/>
            </a:lvl1pPr>
            <a:lvl2pPr>
              <a:defRPr sz="7600"/>
            </a:lvl2pPr>
            <a:lvl3pPr>
              <a:defRPr sz="65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86206" y="3315016"/>
            <a:ext cx="9121038" cy="10836139"/>
          </a:xfrm>
        </p:spPr>
        <p:txBody>
          <a:bodyPr/>
          <a:lstStyle>
            <a:lvl1pPr marL="0" indent="0">
              <a:buNone/>
              <a:defRPr sz="3800"/>
            </a:lvl1pPr>
            <a:lvl2pPr marL="1244727" indent="0">
              <a:buNone/>
              <a:defRPr sz="3300"/>
            </a:lvl2pPr>
            <a:lvl3pPr marL="2489454" indent="0">
              <a:buNone/>
              <a:defRPr sz="2700"/>
            </a:lvl3pPr>
            <a:lvl4pPr marL="3734181" indent="0">
              <a:buNone/>
              <a:defRPr sz="2500"/>
            </a:lvl4pPr>
            <a:lvl5pPr marL="4978908" indent="0">
              <a:buNone/>
              <a:defRPr sz="2500"/>
            </a:lvl5pPr>
            <a:lvl6pPr marL="6223635" indent="0">
              <a:buNone/>
              <a:defRPr sz="2500"/>
            </a:lvl6pPr>
            <a:lvl7pPr marL="7468362" indent="0">
              <a:buNone/>
              <a:defRPr sz="2500"/>
            </a:lvl7pPr>
            <a:lvl8pPr marL="8713089" indent="0">
              <a:buNone/>
              <a:defRPr sz="2500"/>
            </a:lvl8pPr>
            <a:lvl9pPr marL="9957816" indent="0">
              <a:buNone/>
              <a:defRPr sz="25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34118" y="11089164"/>
            <a:ext cx="16634460" cy="1309139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434118" y="1415482"/>
            <a:ext cx="16634460" cy="9504998"/>
          </a:xfrm>
        </p:spPr>
        <p:txBody>
          <a:bodyPr/>
          <a:lstStyle>
            <a:lvl1pPr marL="0" indent="0">
              <a:buNone/>
              <a:defRPr sz="8700"/>
            </a:lvl1pPr>
            <a:lvl2pPr marL="1244727" indent="0">
              <a:buNone/>
              <a:defRPr sz="7600"/>
            </a:lvl2pPr>
            <a:lvl3pPr marL="2489454" indent="0">
              <a:buNone/>
              <a:defRPr sz="6500"/>
            </a:lvl3pPr>
            <a:lvl4pPr marL="3734181" indent="0">
              <a:buNone/>
              <a:defRPr sz="5400"/>
            </a:lvl4pPr>
            <a:lvl5pPr marL="4978908" indent="0">
              <a:buNone/>
              <a:defRPr sz="5400"/>
            </a:lvl5pPr>
            <a:lvl6pPr marL="6223635" indent="0">
              <a:buNone/>
              <a:defRPr sz="5400"/>
            </a:lvl6pPr>
            <a:lvl7pPr marL="7468362" indent="0">
              <a:buNone/>
              <a:defRPr sz="5400"/>
            </a:lvl7pPr>
            <a:lvl8pPr marL="8713089" indent="0">
              <a:buNone/>
              <a:defRPr sz="5400"/>
            </a:lvl8pPr>
            <a:lvl9pPr marL="9957816" indent="0">
              <a:buNone/>
              <a:defRPr sz="54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434118" y="12398303"/>
            <a:ext cx="16634460" cy="1859194"/>
          </a:xfrm>
        </p:spPr>
        <p:txBody>
          <a:bodyPr/>
          <a:lstStyle>
            <a:lvl1pPr marL="0" indent="0">
              <a:buNone/>
              <a:defRPr sz="3800"/>
            </a:lvl1pPr>
            <a:lvl2pPr marL="1244727" indent="0">
              <a:buNone/>
              <a:defRPr sz="3300"/>
            </a:lvl2pPr>
            <a:lvl3pPr marL="2489454" indent="0">
              <a:buNone/>
              <a:defRPr sz="2700"/>
            </a:lvl3pPr>
            <a:lvl4pPr marL="3734181" indent="0">
              <a:buNone/>
              <a:defRPr sz="2500"/>
            </a:lvl4pPr>
            <a:lvl5pPr marL="4978908" indent="0">
              <a:buNone/>
              <a:defRPr sz="2500"/>
            </a:lvl5pPr>
            <a:lvl6pPr marL="6223635" indent="0">
              <a:buNone/>
              <a:defRPr sz="2500"/>
            </a:lvl6pPr>
            <a:lvl7pPr marL="7468362" indent="0">
              <a:buNone/>
              <a:defRPr sz="2500"/>
            </a:lvl7pPr>
            <a:lvl8pPr marL="8713089" indent="0">
              <a:buNone/>
              <a:defRPr sz="2500"/>
            </a:lvl8pPr>
            <a:lvl9pPr marL="9957816" indent="0">
              <a:buNone/>
              <a:defRPr sz="25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86205" y="634401"/>
            <a:ext cx="24951690" cy="2640277"/>
          </a:xfrm>
          <a:prstGeom prst="rect">
            <a:avLst/>
          </a:prstGeom>
        </p:spPr>
        <p:txBody>
          <a:bodyPr vert="horz" lIns="248945" tIns="124473" rIns="248945" bIns="124473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86205" y="3696389"/>
            <a:ext cx="24951690" cy="10454765"/>
          </a:xfrm>
          <a:prstGeom prst="rect">
            <a:avLst/>
          </a:prstGeom>
        </p:spPr>
        <p:txBody>
          <a:bodyPr vert="horz" lIns="248945" tIns="124473" rIns="248945" bIns="124473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86205" y="14682876"/>
            <a:ext cx="6468957" cy="843422"/>
          </a:xfrm>
          <a:prstGeom prst="rect">
            <a:avLst/>
          </a:prstGeom>
        </p:spPr>
        <p:txBody>
          <a:bodyPr vert="horz" lIns="248945" tIns="124473" rIns="248945" bIns="124473" rtlCol="0" anchor="ctr"/>
          <a:lstStyle>
            <a:lvl1pPr algn="l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8757D-5B30-4CCC-81B1-26100DC856AE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472401" y="14682876"/>
            <a:ext cx="8779298" cy="843422"/>
          </a:xfrm>
          <a:prstGeom prst="rect">
            <a:avLst/>
          </a:prstGeom>
        </p:spPr>
        <p:txBody>
          <a:bodyPr vert="horz" lIns="248945" tIns="124473" rIns="248945" bIns="124473" rtlCol="0" anchor="ctr"/>
          <a:lstStyle>
            <a:lvl1pPr algn="ctr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9868938" y="14682876"/>
            <a:ext cx="6468957" cy="843422"/>
          </a:xfrm>
          <a:prstGeom prst="rect">
            <a:avLst/>
          </a:prstGeom>
        </p:spPr>
        <p:txBody>
          <a:bodyPr vert="horz" lIns="248945" tIns="124473" rIns="248945" bIns="124473" rtlCol="0" anchor="ctr"/>
          <a:lstStyle>
            <a:lvl1pPr algn="r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45C04-9C4E-4BF0-9268-21C44E396F5E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89454" rtl="0" eaLnBrk="1" latinLnBrk="0" hangingPunct="1">
        <a:spcBef>
          <a:spcPct val="0"/>
        </a:spcBef>
        <a:buNone/>
        <a:defRPr sz="1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33545" indent="-933545" algn="l" defTabSz="2489454" rtl="0" eaLnBrk="1" latinLnBrk="0" hangingPunct="1">
        <a:spcBef>
          <a:spcPct val="20000"/>
        </a:spcBef>
        <a:buFont typeface="Arial" pitchFamily="34" charset="0"/>
        <a:buChar char="•"/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022681" indent="-777954" algn="l" defTabSz="2489454" rtl="0" eaLnBrk="1" latinLnBrk="0" hangingPunct="1">
        <a:spcBef>
          <a:spcPct val="20000"/>
        </a:spcBef>
        <a:buFont typeface="Arial" pitchFamily="34" charset="0"/>
        <a:buChar char="–"/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111818" indent="-622364" algn="l" defTabSz="2489454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356545" indent="-622364" algn="l" defTabSz="2489454" rtl="0" eaLnBrk="1" latinLnBrk="0" hangingPunct="1">
        <a:spcBef>
          <a:spcPct val="20000"/>
        </a:spcBef>
        <a:buFont typeface="Arial" pitchFamily="34" charset="0"/>
        <a:buChar char="–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601272" indent="-622364" algn="l" defTabSz="2489454" rtl="0" eaLnBrk="1" latinLnBrk="0" hangingPunct="1">
        <a:spcBef>
          <a:spcPct val="20000"/>
        </a:spcBef>
        <a:buFont typeface="Arial" pitchFamily="34" charset="0"/>
        <a:buChar char="»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5999" indent="-622364" algn="l" defTabSz="2489454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090726" indent="-622364" algn="l" defTabSz="2489454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335453" indent="-622364" algn="l" defTabSz="2489454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580180" indent="-622364" algn="l" defTabSz="2489454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2489454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1pPr>
      <a:lvl2pPr marL="1244727" algn="l" defTabSz="2489454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2pPr>
      <a:lvl3pPr marL="2489454" algn="l" defTabSz="2489454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3pPr>
      <a:lvl4pPr marL="3734181" algn="l" defTabSz="2489454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4pPr>
      <a:lvl5pPr marL="4978908" algn="l" defTabSz="2489454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5pPr>
      <a:lvl6pPr marL="6223635" algn="l" defTabSz="2489454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468362" algn="l" defTabSz="2489454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713089" algn="l" defTabSz="2489454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957816" algn="l" defTabSz="2489454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1.mp4"/><Relationship Id="rId7" Type="http://schemas.openxmlformats.org/officeDocument/2006/relationships/image" Target="../media/image3.png"/><Relationship Id="rId2" Type="http://schemas.openxmlformats.org/officeDocument/2006/relationships/video" Target="file:///C:\Users\user\Documents\dev\EIC\Videos%20Reduzidos\Pan1IntroducaoR.mp4" TargetMode="External"/><Relationship Id="rId1" Type="http://schemas.microsoft.com/office/2007/relationships/media" Target="file:///C:\Users\user\Documents\dev\EIC\Videos%20Reduzidos\Pan1IntroducaoR.mp4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788" r="768"/>
          <a:stretch>
            <a:fillRect/>
          </a:stretch>
        </p:blipFill>
        <p:spPr bwMode="auto">
          <a:xfrm>
            <a:off x="-2703" y="-1"/>
            <a:ext cx="27726803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/>
          <a:srcRect l="10092" t="64493" r="58717" b="20053"/>
          <a:stretch>
            <a:fillRect/>
          </a:stretch>
        </p:blipFill>
        <p:spPr bwMode="auto">
          <a:xfrm>
            <a:off x="2785305" y="10297095"/>
            <a:ext cx="878497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2628802" y="10297095"/>
            <a:ext cx="8928992" cy="2448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82" r="1176"/>
          <a:stretch>
            <a:fillRect/>
          </a:stretch>
        </p:blipFill>
        <p:spPr bwMode="auto">
          <a:xfrm>
            <a:off x="1" y="0"/>
            <a:ext cx="27724100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650" y="720031"/>
            <a:ext cx="25092025" cy="132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82" r="1176"/>
          <a:stretch>
            <a:fillRect/>
          </a:stretch>
        </p:blipFill>
        <p:spPr bwMode="auto">
          <a:xfrm>
            <a:off x="1" y="0"/>
            <a:ext cx="27724100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650" y="720031"/>
            <a:ext cx="25092025" cy="132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n1Introduca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332658" y="864047"/>
            <a:ext cx="25058784" cy="1317746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 l="782" r="1176"/>
          <a:stretch>
            <a:fillRect/>
          </a:stretch>
        </p:blipFill>
        <p:spPr bwMode="auto">
          <a:xfrm>
            <a:off x="1" y="0"/>
            <a:ext cx="27724100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20126746" y="14329543"/>
            <a:ext cx="6336704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an1IntroducaoR">
            <a:hlinkClick r:id="" action="ppaction://media"/>
            <a:extLst>
              <a:ext uri="{FF2B5EF4-FFF2-40B4-BE49-F238E27FC236}">
                <a16:creationId xmlns:a16="http://schemas.microsoft.com/office/drawing/2014/main" id="{CB8EDE67-6F6E-4A60-84AE-DBA8588EE0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32658" y="600900"/>
            <a:ext cx="24194688" cy="12752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video>
              <p:cMediaNode vol="2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8" y="-11113"/>
            <a:ext cx="27706637" cy="158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>
            <a:hlinkClick r:id="" action="ppaction://hlinkshowjump?jump=firstslide"/>
          </p:cNvPr>
          <p:cNvSpPr/>
          <p:nvPr/>
        </p:nvSpPr>
        <p:spPr>
          <a:xfrm>
            <a:off x="1836714" y="12025287"/>
            <a:ext cx="1728192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7453338" y="6696695"/>
            <a:ext cx="5976664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4222090" y="6624687"/>
            <a:ext cx="5976664" cy="2016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82" r="1176"/>
          <a:stretch>
            <a:fillRect/>
          </a:stretch>
        </p:blipFill>
        <p:spPr bwMode="auto">
          <a:xfrm>
            <a:off x="1" y="0"/>
            <a:ext cx="27724100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650" y="720031"/>
            <a:ext cx="25092025" cy="132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82" r="1176"/>
          <a:stretch>
            <a:fillRect/>
          </a:stretch>
        </p:blipFill>
        <p:spPr bwMode="auto">
          <a:xfrm>
            <a:off x="1" y="0"/>
            <a:ext cx="27724100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650" y="720031"/>
            <a:ext cx="25092025" cy="132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82" r="1176"/>
          <a:stretch>
            <a:fillRect/>
          </a:stretch>
        </p:blipFill>
        <p:spPr bwMode="auto">
          <a:xfrm>
            <a:off x="1" y="0"/>
            <a:ext cx="27724100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650" y="720031"/>
            <a:ext cx="25092025" cy="132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82" r="1176"/>
          <a:stretch>
            <a:fillRect/>
          </a:stretch>
        </p:blipFill>
        <p:spPr bwMode="auto">
          <a:xfrm>
            <a:off x="1" y="0"/>
            <a:ext cx="27724100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650" y="720031"/>
            <a:ext cx="25092025" cy="132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82" r="1176"/>
          <a:stretch>
            <a:fillRect/>
          </a:stretch>
        </p:blipFill>
        <p:spPr bwMode="auto">
          <a:xfrm>
            <a:off x="1" y="0"/>
            <a:ext cx="27724100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650" y="720031"/>
            <a:ext cx="25092025" cy="132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82" r="1176"/>
          <a:stretch>
            <a:fillRect/>
          </a:stretch>
        </p:blipFill>
        <p:spPr bwMode="auto">
          <a:xfrm>
            <a:off x="1" y="0"/>
            <a:ext cx="27724100" cy="158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650" y="720031"/>
            <a:ext cx="25092025" cy="132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Office PowerPoint</Application>
  <PresentationFormat>Personalizar</PresentationFormat>
  <Paragraphs>0</Paragraphs>
  <Slides>11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Gislaine</dc:creator>
  <cp:lastModifiedBy>user</cp:lastModifiedBy>
  <cp:revision>13</cp:revision>
  <dcterms:created xsi:type="dcterms:W3CDTF">2022-02-15T16:05:54Z</dcterms:created>
  <dcterms:modified xsi:type="dcterms:W3CDTF">2022-02-15T18:51:17Z</dcterms:modified>
</cp:coreProperties>
</file>